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648" y="2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07-May-25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836506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07-May-25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836506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07-May-25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836506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07-May-25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836506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07-May-25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836506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07-May-25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836506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07-May-25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836506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07-May-25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836506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07-May-25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836506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07-May-25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836506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07-May-25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836506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07-May-25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50132" y="6356350"/>
            <a:ext cx="465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4E3D5F-527F-58AF-B2D4-3010FB55D8A6}"/>
              </a:ext>
            </a:extLst>
          </p:cNvPr>
          <p:cNvSpPr txBox="1"/>
          <p:nvPr userDrawn="1"/>
        </p:nvSpPr>
        <p:spPr>
          <a:xfrm>
            <a:off x="2696632" y="6475254"/>
            <a:ext cx="884766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1000">
                <a:solidFill>
                  <a:srgbClr val="646464"/>
                </a:solidFill>
              </a:defRPr>
            </a:pPr>
            <a:r>
              <a:rPr dirty="0"/>
              <a:t>Prepared by OSHISIS Solution PLT | www.oshisis.com</a:t>
            </a:r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470" y="182880"/>
            <a:ext cx="10226261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800"/>
            </a:pPr>
            <a:r>
              <a:rPr sz="4400" dirty="0"/>
              <a:t>Initial Ergonomic Risk Assessment Summary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047081"/>
              </p:ext>
            </p:extLst>
          </p:nvPr>
        </p:nvGraphicFramePr>
        <p:xfrm>
          <a:off x="191959" y="1133856"/>
          <a:ext cx="11804905" cy="456712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938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7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1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06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52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9418">
                <a:tc>
                  <a:txBody>
                    <a:bodyPr/>
                    <a:lstStyle/>
                    <a:p>
                      <a:pPr>
                        <a:defRPr sz="1000" b="1"/>
                      </a:pPr>
                      <a:r>
                        <a:rPr sz="1400"/>
                        <a:t>Risk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 b="1"/>
                      </a:pPr>
                      <a:r>
                        <a:rPr sz="1400"/>
                        <a:t>Total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 b="1"/>
                      </a:pPr>
                      <a:r>
                        <a:rPr sz="1400"/>
                        <a:t>Minimum Requirement for Advanced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 b="1"/>
                      </a:pPr>
                      <a:r>
                        <a:rPr sz="1400"/>
                        <a:t>Result of Initial 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 b="1"/>
                      </a:pPr>
                      <a:r>
                        <a:rPr sz="1400"/>
                        <a:t>Any Pain/Discomfort? (Yes/No)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 b="1"/>
                      </a:pPr>
                      <a:r>
                        <a:rPr sz="1400"/>
                        <a:t>Affected Body 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 b="1"/>
                      </a:pPr>
                      <a:r>
                        <a:rPr sz="1400"/>
                        <a:t>Need Advanced ERA? (Yes/No)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418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Awkward Postures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 dirty="0"/>
                        <a:t>≥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Yes /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Neck, Shoulder, Upper Back, Upper Arm, Lower Back, 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418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Static and Sustained Work Posture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≥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Yes /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 dirty="0"/>
                        <a:t>(Same body part list)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418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Forceful Exertion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Yes /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418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Repetitive Motion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≥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Yes /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418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Vibration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 dirty="0"/>
                        <a:t>≥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Yes /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418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Lighting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Yes /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418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Temperature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Yes /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418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Ventilation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Yes /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418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Noise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≥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rPr sz="1400"/>
                        <a:t>Yes /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endParaRPr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127</Words>
  <Application>Microsoft Office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Daman Huri Mohammad</dc:creator>
  <cp:keywords/>
  <dc:description>generated using python-pptx</dc:description>
  <cp:lastModifiedBy>Daman Huri Mohammad</cp:lastModifiedBy>
  <cp:revision>3</cp:revision>
  <dcterms:created xsi:type="dcterms:W3CDTF">2013-01-27T09:14:16Z</dcterms:created>
  <dcterms:modified xsi:type="dcterms:W3CDTF">2025-05-07T13:13:32Z</dcterms:modified>
  <cp:category/>
</cp:coreProperties>
</file>